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60" r:id="rId3"/>
    <p:sldId id="259" r:id="rId4"/>
    <p:sldId id="258" r:id="rId5"/>
    <p:sldId id="262" r:id="rId6"/>
    <p:sldId id="261" r:id="rId7"/>
    <p:sldId id="263" r:id="rId8"/>
    <p:sldId id="264" r:id="rId9"/>
    <p:sldId id="265" r:id="rId10"/>
  </p:sldIdLst>
  <p:sldSz cx="9144000" cy="6858000" type="screen4x3"/>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1" d="100"/>
          <a:sy n="111" d="100"/>
        </p:scale>
        <p:origin x="1008"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28600"/>
            <a:ext cx="7772400" cy="4571999"/>
          </a:xfrm>
        </p:spPr>
        <p:txBody>
          <a:bodyPr anchor="ctr">
            <a:noAutofit/>
          </a:bodyPr>
          <a:lstStyle>
            <a:lvl1pPr>
              <a:lnSpc>
                <a:spcPct val="100000"/>
              </a:lnSpc>
              <a:defRPr sz="8800" spc="-80" baseline="0">
                <a:solidFill>
                  <a:schemeClr val="tx1"/>
                </a:solidFill>
              </a:defRPr>
            </a:lvl1pPr>
          </a:lstStyle>
          <a:p>
            <a:r>
              <a:rPr lang="ko-KR" altLang="en-US" smtClean="0"/>
              <a:t>마스터 제목 스타일 편집</a:t>
            </a:r>
            <a:endParaRPr lang="en-US" dirty="0"/>
          </a:p>
        </p:txBody>
      </p:sp>
      <p:sp>
        <p:nvSpPr>
          <p:cNvPr id="3" name="Subtitle 2"/>
          <p:cNvSpPr>
            <a:spLocks noGrp="1"/>
          </p:cNvSpPr>
          <p:nvPr>
            <p:ph type="subTitle" idx="1"/>
          </p:nvPr>
        </p:nvSpPr>
        <p:spPr>
          <a:xfrm>
            <a:off x="457200" y="4800600"/>
            <a:ext cx="6858000" cy="914400"/>
          </a:xfrm>
        </p:spPr>
        <p:txBody>
          <a:bodyPr/>
          <a:lstStyle>
            <a:lvl1pPr marL="0" indent="0" algn="l">
              <a:buNone/>
              <a:defRPr b="0" cap="all" spc="120" baseline="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ko-KR" altLang="en-US" smtClean="0"/>
              <a:t>마스터 부제목 스타일 편집</a:t>
            </a:r>
            <a:endParaRPr lang="en-US" dirty="0"/>
          </a:p>
        </p:txBody>
      </p:sp>
      <p:sp>
        <p:nvSpPr>
          <p:cNvPr id="4" name="Date Placeholder 3"/>
          <p:cNvSpPr>
            <a:spLocks noGrp="1"/>
          </p:cNvSpPr>
          <p:nvPr>
            <p:ph type="dt" sz="half" idx="10"/>
          </p:nvPr>
        </p:nvSpPr>
        <p:spPr/>
        <p:txBody>
          <a:bodyPr/>
          <a:lstStyle/>
          <a:p>
            <a:fld id="{2E50649B-2B3F-4B3F-B34C-B6165FFF26D5}" type="datetimeFigureOut">
              <a:rPr lang="ko-KR" altLang="en-US" smtClean="0"/>
              <a:t>2014-06-06</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6AD022A2-6164-4CAE-BCF8-BFF723002F8F}" type="slidenum">
              <a:rPr lang="ko-KR" altLang="en-US" smtClean="0"/>
              <a:t>‹#›</a:t>
            </a:fld>
            <a:endParaRPr lang="ko-KR"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smtClean="0"/>
              <a:t>마스터 제목 스타일 편집</a:t>
            </a:r>
            <a:endParaRPr lang="en-US"/>
          </a:p>
        </p:txBody>
      </p:sp>
      <p:sp>
        <p:nvSpPr>
          <p:cNvPr id="3" name="Vertical Text Placeholder 2"/>
          <p:cNvSpPr>
            <a:spLocks noGrp="1"/>
          </p:cNvSpPr>
          <p:nvPr>
            <p:ph type="body" orient="vert" idx="1"/>
          </p:nvPr>
        </p:nvSpPr>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a:p>
        </p:txBody>
      </p:sp>
      <p:sp>
        <p:nvSpPr>
          <p:cNvPr id="4" name="Date Placeholder 3"/>
          <p:cNvSpPr>
            <a:spLocks noGrp="1"/>
          </p:cNvSpPr>
          <p:nvPr>
            <p:ph type="dt" sz="half" idx="10"/>
          </p:nvPr>
        </p:nvSpPr>
        <p:spPr/>
        <p:txBody>
          <a:bodyPr/>
          <a:lstStyle/>
          <a:p>
            <a:fld id="{2E50649B-2B3F-4B3F-B34C-B6165FFF26D5}" type="datetimeFigureOut">
              <a:rPr lang="ko-KR" altLang="en-US" smtClean="0"/>
              <a:t>2014-06-06</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6AD022A2-6164-4CAE-BCF8-BFF723002F8F}" type="slidenum">
              <a:rPr lang="ko-KR" altLang="en-US" smtClean="0"/>
              <a:t>‹#›</a:t>
            </a:fld>
            <a:endParaRPr lang="ko-KR"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ko-KR" altLang="en-US" smtClean="0"/>
              <a:t>마스터 제목 스타일 편집</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a:p>
        </p:txBody>
      </p:sp>
      <p:sp>
        <p:nvSpPr>
          <p:cNvPr id="4" name="Date Placeholder 3"/>
          <p:cNvSpPr>
            <a:spLocks noGrp="1"/>
          </p:cNvSpPr>
          <p:nvPr>
            <p:ph type="dt" sz="half" idx="10"/>
          </p:nvPr>
        </p:nvSpPr>
        <p:spPr/>
        <p:txBody>
          <a:bodyPr/>
          <a:lstStyle/>
          <a:p>
            <a:fld id="{2E50649B-2B3F-4B3F-B34C-B6165FFF26D5}" type="datetimeFigureOut">
              <a:rPr lang="ko-KR" altLang="en-US" smtClean="0"/>
              <a:t>2014-06-06</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6AD022A2-6164-4CAE-BCF8-BFF723002F8F}" type="slidenum">
              <a:rPr lang="ko-KR" altLang="en-US" smtClean="0"/>
              <a:t>‹#›</a:t>
            </a:fld>
            <a:endParaRPr lang="ko-KR"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smtClean="0"/>
              <a:t>마스터 제목 스타일 편집</a:t>
            </a:r>
            <a:endParaRPr lang="en-US"/>
          </a:p>
        </p:txBody>
      </p:sp>
      <p:sp>
        <p:nvSpPr>
          <p:cNvPr id="3" name="Content Placeholder 2"/>
          <p:cNvSpPr>
            <a:spLocks noGrp="1"/>
          </p:cNvSpPr>
          <p:nvPr>
            <p:ph idx="1"/>
          </p:nvPr>
        </p:nvSpPr>
        <p:spPr/>
        <p:txBody>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dirty="0"/>
          </a:p>
        </p:txBody>
      </p:sp>
      <p:sp>
        <p:nvSpPr>
          <p:cNvPr id="4" name="Date Placeholder 3"/>
          <p:cNvSpPr>
            <a:spLocks noGrp="1"/>
          </p:cNvSpPr>
          <p:nvPr>
            <p:ph type="dt" sz="half" idx="10"/>
          </p:nvPr>
        </p:nvSpPr>
        <p:spPr/>
        <p:txBody>
          <a:bodyPr/>
          <a:lstStyle/>
          <a:p>
            <a:fld id="{2E50649B-2B3F-4B3F-B34C-B6165FFF26D5}" type="datetimeFigureOut">
              <a:rPr lang="ko-KR" altLang="en-US" smtClean="0"/>
              <a:t>2014-06-06</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6AD022A2-6164-4CAE-BCF8-BFF723002F8F}" type="slidenum">
              <a:rPr lang="ko-KR" altLang="en-US" smtClean="0"/>
              <a:t>‹#›</a:t>
            </a:fld>
            <a:endParaRPr lang="ko-KR"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7772400" cy="4321175"/>
          </a:xfrm>
        </p:spPr>
        <p:txBody>
          <a:bodyPr anchor="ctr">
            <a:noAutofit/>
          </a:bodyPr>
          <a:lstStyle>
            <a:lvl1pPr algn="l">
              <a:lnSpc>
                <a:spcPct val="100000"/>
              </a:lnSpc>
              <a:defRPr sz="8800" b="0" cap="all" spc="-80" baseline="0">
                <a:solidFill>
                  <a:schemeClr val="tx1"/>
                </a:solidFill>
              </a:defRPr>
            </a:lvl1pPr>
          </a:lstStyle>
          <a:p>
            <a:r>
              <a:rPr lang="ko-KR" altLang="en-US" smtClean="0"/>
              <a:t>마스터 제목 스타일 편집</a:t>
            </a:r>
            <a:endParaRPr lang="en-US" dirty="0"/>
          </a:p>
        </p:txBody>
      </p:sp>
      <p:sp>
        <p:nvSpPr>
          <p:cNvPr id="3" name="Text Placeholder 2"/>
          <p:cNvSpPr>
            <a:spLocks noGrp="1"/>
          </p:cNvSpPr>
          <p:nvPr>
            <p:ph type="body" idx="1"/>
          </p:nvPr>
        </p:nvSpPr>
        <p:spPr>
          <a:xfrm>
            <a:off x="457200" y="228601"/>
            <a:ext cx="7772400" cy="1066800"/>
          </a:xfrm>
        </p:spPr>
        <p:txBody>
          <a:bodyPr anchor="b"/>
          <a:lstStyle>
            <a:lvl1pPr marL="0" indent="0">
              <a:buNone/>
              <a:defRPr sz="2000" b="0" cap="all" spc="12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ko-KR" altLang="en-US" smtClean="0"/>
              <a:t>마스터 텍스트 스타일을 편집합니다</a:t>
            </a:r>
          </a:p>
        </p:txBody>
      </p:sp>
      <p:sp>
        <p:nvSpPr>
          <p:cNvPr id="7" name="Date Placeholder 6"/>
          <p:cNvSpPr>
            <a:spLocks noGrp="1"/>
          </p:cNvSpPr>
          <p:nvPr>
            <p:ph type="dt" sz="half" idx="10"/>
          </p:nvPr>
        </p:nvSpPr>
        <p:spPr/>
        <p:txBody>
          <a:bodyPr/>
          <a:lstStyle/>
          <a:p>
            <a:fld id="{2E50649B-2B3F-4B3F-B34C-B6165FFF26D5}" type="datetimeFigureOut">
              <a:rPr lang="ko-KR" altLang="en-US" smtClean="0"/>
              <a:t>2014-06-06</a:t>
            </a:fld>
            <a:endParaRPr lang="ko-KR" altLang="en-US"/>
          </a:p>
        </p:txBody>
      </p:sp>
      <p:sp>
        <p:nvSpPr>
          <p:cNvPr id="8" name="Slide Number Placeholder 7"/>
          <p:cNvSpPr>
            <a:spLocks noGrp="1"/>
          </p:cNvSpPr>
          <p:nvPr>
            <p:ph type="sldNum" sz="quarter" idx="11"/>
          </p:nvPr>
        </p:nvSpPr>
        <p:spPr/>
        <p:txBody>
          <a:bodyPr/>
          <a:lstStyle/>
          <a:p>
            <a:fld id="{6AD022A2-6164-4CAE-BCF8-BFF723002F8F}" type="slidenum">
              <a:rPr lang="ko-KR" altLang="en-US" smtClean="0"/>
              <a:t>‹#›</a:t>
            </a:fld>
            <a:endParaRPr lang="ko-KR" altLang="en-US"/>
          </a:p>
        </p:txBody>
      </p:sp>
      <p:sp>
        <p:nvSpPr>
          <p:cNvPr id="9" name="Footer Placeholder 8"/>
          <p:cNvSpPr>
            <a:spLocks noGrp="1"/>
          </p:cNvSpPr>
          <p:nvPr>
            <p:ph type="ftr" sz="quarter" idx="12"/>
          </p:nvPr>
        </p:nvSpPr>
        <p:spPr/>
        <p:txBody>
          <a:bodyPr/>
          <a:lstStyle/>
          <a:p>
            <a:endParaRPr lang="ko-KR"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smtClean="0"/>
              <a:t>마스터 제목 스타일 편집</a:t>
            </a:r>
            <a:endParaRPr lang="en-US"/>
          </a:p>
        </p:txBody>
      </p:sp>
      <p:sp>
        <p:nvSpPr>
          <p:cNvPr id="3" name="Content Placeholder 2"/>
          <p:cNvSpPr>
            <a:spLocks noGrp="1"/>
          </p:cNvSpPr>
          <p:nvPr>
            <p:ph sz="half" idx="1"/>
          </p:nvPr>
        </p:nvSpPr>
        <p:spPr>
          <a:xfrm>
            <a:off x="163068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dirty="0"/>
          </a:p>
        </p:txBody>
      </p:sp>
      <p:sp>
        <p:nvSpPr>
          <p:cNvPr id="4" name="Content Placeholder 3"/>
          <p:cNvSpPr>
            <a:spLocks noGrp="1"/>
          </p:cNvSpPr>
          <p:nvPr>
            <p:ph sz="half" idx="2"/>
          </p:nvPr>
        </p:nvSpPr>
        <p:spPr>
          <a:xfrm>
            <a:off x="509016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dirty="0"/>
          </a:p>
        </p:txBody>
      </p:sp>
      <p:sp>
        <p:nvSpPr>
          <p:cNvPr id="5" name="Date Placeholder 4"/>
          <p:cNvSpPr>
            <a:spLocks noGrp="1"/>
          </p:cNvSpPr>
          <p:nvPr>
            <p:ph type="dt" sz="half" idx="10"/>
          </p:nvPr>
        </p:nvSpPr>
        <p:spPr/>
        <p:txBody>
          <a:bodyPr/>
          <a:lstStyle/>
          <a:p>
            <a:fld id="{2E50649B-2B3F-4B3F-B34C-B6165FFF26D5}" type="datetimeFigureOut">
              <a:rPr lang="ko-KR" altLang="en-US" smtClean="0"/>
              <a:t>2014-06-06</a:t>
            </a:fld>
            <a:endParaRPr lang="ko-KR" altLang="en-US"/>
          </a:p>
        </p:txBody>
      </p:sp>
      <p:sp>
        <p:nvSpPr>
          <p:cNvPr id="6" name="Footer Placeholder 5"/>
          <p:cNvSpPr>
            <a:spLocks noGrp="1"/>
          </p:cNvSpPr>
          <p:nvPr>
            <p:ph type="ftr" sz="quarter" idx="11"/>
          </p:nvPr>
        </p:nvSpPr>
        <p:spPr/>
        <p:txBody>
          <a:bodyPr/>
          <a:lstStyle/>
          <a:p>
            <a:endParaRPr lang="ko-KR" altLang="en-US"/>
          </a:p>
        </p:txBody>
      </p:sp>
      <p:sp>
        <p:nvSpPr>
          <p:cNvPr id="7" name="Slide Number Placeholder 6"/>
          <p:cNvSpPr>
            <a:spLocks noGrp="1"/>
          </p:cNvSpPr>
          <p:nvPr>
            <p:ph type="sldNum" sz="quarter" idx="12"/>
          </p:nvPr>
        </p:nvSpPr>
        <p:spPr/>
        <p:txBody>
          <a:bodyPr/>
          <a:lstStyle/>
          <a:p>
            <a:fld id="{6AD022A2-6164-4CAE-BCF8-BFF723002F8F}" type="slidenum">
              <a:rPr lang="ko-KR" altLang="en-US" smtClean="0"/>
              <a:t>‹#›</a:t>
            </a:fld>
            <a:endParaRPr lang="ko-KR"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ko-KR" altLang="en-US" smtClean="0"/>
              <a:t>마스터 제목 스타일 편집</a:t>
            </a:r>
            <a:endParaRPr lang="en-US"/>
          </a:p>
        </p:txBody>
      </p:sp>
      <p:sp>
        <p:nvSpPr>
          <p:cNvPr id="3" name="Text Placeholder 2"/>
          <p:cNvSpPr>
            <a:spLocks noGrp="1"/>
          </p:cNvSpPr>
          <p:nvPr>
            <p:ph type="body" idx="1"/>
          </p:nvPr>
        </p:nvSpPr>
        <p:spPr>
          <a:xfrm>
            <a:off x="1627632" y="1572768"/>
            <a:ext cx="3291840" cy="639762"/>
          </a:xfrm>
        </p:spPr>
        <p:txBody>
          <a:bodyPr anchor="b">
            <a:noAutofit/>
          </a:bodyPr>
          <a:lstStyle>
            <a:lvl1pPr marL="0" indent="0">
              <a:buNone/>
              <a:defRPr sz="1800" b="0" cap="all" spc="100" baseline="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4" name="Content Placeholder 3"/>
          <p:cNvSpPr>
            <a:spLocks noGrp="1"/>
          </p:cNvSpPr>
          <p:nvPr>
            <p:ph sz="half" idx="2"/>
          </p:nvPr>
        </p:nvSpPr>
        <p:spPr>
          <a:xfrm>
            <a:off x="1627632"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dirty="0"/>
          </a:p>
        </p:txBody>
      </p:sp>
      <p:sp>
        <p:nvSpPr>
          <p:cNvPr id="5" name="Text Placeholder 4"/>
          <p:cNvSpPr>
            <a:spLocks noGrp="1"/>
          </p:cNvSpPr>
          <p:nvPr>
            <p:ph type="body" sz="quarter" idx="3"/>
          </p:nvPr>
        </p:nvSpPr>
        <p:spPr>
          <a:xfrm>
            <a:off x="5093208" y="1572768"/>
            <a:ext cx="3291840" cy="639762"/>
          </a:xfrm>
        </p:spPr>
        <p:txBody>
          <a:bodyPr anchor="b">
            <a:noAutofit/>
          </a:bodyPr>
          <a:lstStyle>
            <a:lvl1pPr marL="0" indent="0">
              <a:buNone/>
              <a:defRPr lang="en-US" sz="1800" b="0" kern="1200" cap="all" spc="100" baseline="0" dirty="0" smtClean="0">
                <a:solidFill>
                  <a:schemeClr val="tx1"/>
                </a:solidFill>
                <a:latin typeface="+mj-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ct val="20000"/>
              </a:spcBef>
              <a:buFont typeface="Arial" pitchFamily="34" charset="0"/>
              <a:buNone/>
            </a:pPr>
            <a:r>
              <a:rPr lang="ko-KR" altLang="en-US" smtClean="0"/>
              <a:t>마스터 텍스트 스타일을 편집합니다</a:t>
            </a:r>
          </a:p>
        </p:txBody>
      </p:sp>
      <p:sp>
        <p:nvSpPr>
          <p:cNvPr id="6" name="Content Placeholder 5"/>
          <p:cNvSpPr>
            <a:spLocks noGrp="1"/>
          </p:cNvSpPr>
          <p:nvPr>
            <p:ph sz="quarter" idx="4"/>
          </p:nvPr>
        </p:nvSpPr>
        <p:spPr>
          <a:xfrm>
            <a:off x="5093208"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dirty="0"/>
          </a:p>
        </p:txBody>
      </p:sp>
      <p:sp>
        <p:nvSpPr>
          <p:cNvPr id="7" name="Date Placeholder 6"/>
          <p:cNvSpPr>
            <a:spLocks noGrp="1"/>
          </p:cNvSpPr>
          <p:nvPr>
            <p:ph type="dt" sz="half" idx="10"/>
          </p:nvPr>
        </p:nvSpPr>
        <p:spPr/>
        <p:txBody>
          <a:bodyPr/>
          <a:lstStyle/>
          <a:p>
            <a:fld id="{2E50649B-2B3F-4B3F-B34C-B6165FFF26D5}" type="datetimeFigureOut">
              <a:rPr lang="ko-KR" altLang="en-US" smtClean="0"/>
              <a:t>2014-06-06</a:t>
            </a:fld>
            <a:endParaRPr lang="ko-KR" altLang="en-US"/>
          </a:p>
        </p:txBody>
      </p:sp>
      <p:sp>
        <p:nvSpPr>
          <p:cNvPr id="8" name="Footer Placeholder 7"/>
          <p:cNvSpPr>
            <a:spLocks noGrp="1"/>
          </p:cNvSpPr>
          <p:nvPr>
            <p:ph type="ftr" sz="quarter" idx="11"/>
          </p:nvPr>
        </p:nvSpPr>
        <p:spPr/>
        <p:txBody>
          <a:bodyPr/>
          <a:lstStyle/>
          <a:p>
            <a:endParaRPr lang="ko-KR" altLang="en-US"/>
          </a:p>
        </p:txBody>
      </p:sp>
      <p:sp>
        <p:nvSpPr>
          <p:cNvPr id="9" name="Slide Number Placeholder 8"/>
          <p:cNvSpPr>
            <a:spLocks noGrp="1"/>
          </p:cNvSpPr>
          <p:nvPr>
            <p:ph type="sldNum" sz="quarter" idx="12"/>
          </p:nvPr>
        </p:nvSpPr>
        <p:spPr/>
        <p:txBody>
          <a:bodyPr/>
          <a:lstStyle/>
          <a:p>
            <a:fld id="{6AD022A2-6164-4CAE-BCF8-BFF723002F8F}" type="slidenum">
              <a:rPr lang="ko-KR" altLang="en-US" smtClean="0"/>
              <a:t>‹#›</a:t>
            </a:fld>
            <a:endParaRPr lang="ko-KR"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smtClean="0"/>
              <a:t>마스터 제목 스타일 편집</a:t>
            </a:r>
            <a:endParaRPr lang="en-US"/>
          </a:p>
        </p:txBody>
      </p:sp>
      <p:sp>
        <p:nvSpPr>
          <p:cNvPr id="3" name="Date Placeholder 2"/>
          <p:cNvSpPr>
            <a:spLocks noGrp="1"/>
          </p:cNvSpPr>
          <p:nvPr>
            <p:ph type="dt" sz="half" idx="10"/>
          </p:nvPr>
        </p:nvSpPr>
        <p:spPr/>
        <p:txBody>
          <a:bodyPr/>
          <a:lstStyle/>
          <a:p>
            <a:fld id="{2E50649B-2B3F-4B3F-B34C-B6165FFF26D5}" type="datetimeFigureOut">
              <a:rPr lang="ko-KR" altLang="en-US" smtClean="0"/>
              <a:t>2014-06-06</a:t>
            </a:fld>
            <a:endParaRPr lang="ko-KR" altLang="en-US"/>
          </a:p>
        </p:txBody>
      </p:sp>
      <p:sp>
        <p:nvSpPr>
          <p:cNvPr id="4" name="Footer Placeholder 3"/>
          <p:cNvSpPr>
            <a:spLocks noGrp="1"/>
          </p:cNvSpPr>
          <p:nvPr>
            <p:ph type="ftr" sz="quarter" idx="11"/>
          </p:nvPr>
        </p:nvSpPr>
        <p:spPr/>
        <p:txBody>
          <a:bodyPr/>
          <a:lstStyle/>
          <a:p>
            <a:endParaRPr lang="ko-KR" altLang="en-US"/>
          </a:p>
        </p:txBody>
      </p:sp>
      <p:sp>
        <p:nvSpPr>
          <p:cNvPr id="5" name="Slide Number Placeholder 4"/>
          <p:cNvSpPr>
            <a:spLocks noGrp="1"/>
          </p:cNvSpPr>
          <p:nvPr>
            <p:ph type="sldNum" sz="quarter" idx="12"/>
          </p:nvPr>
        </p:nvSpPr>
        <p:spPr/>
        <p:txBody>
          <a:bodyPr/>
          <a:lstStyle/>
          <a:p>
            <a:fld id="{6AD022A2-6164-4CAE-BCF8-BFF723002F8F}" type="slidenum">
              <a:rPr lang="ko-KR" altLang="en-US" smtClean="0"/>
              <a:t>‹#›</a:t>
            </a:fld>
            <a:endParaRPr lang="ko-KR"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50649B-2B3F-4B3F-B34C-B6165FFF26D5}" type="datetimeFigureOut">
              <a:rPr lang="ko-KR" altLang="en-US" smtClean="0"/>
              <a:t>2014-06-06</a:t>
            </a:fld>
            <a:endParaRPr lang="ko-KR" altLang="en-US"/>
          </a:p>
        </p:txBody>
      </p:sp>
      <p:sp>
        <p:nvSpPr>
          <p:cNvPr id="3" name="Footer Placeholder 2"/>
          <p:cNvSpPr>
            <a:spLocks noGrp="1"/>
          </p:cNvSpPr>
          <p:nvPr>
            <p:ph type="ftr" sz="quarter" idx="11"/>
          </p:nvPr>
        </p:nvSpPr>
        <p:spPr/>
        <p:txBody>
          <a:bodyPr/>
          <a:lstStyle/>
          <a:p>
            <a:endParaRPr lang="ko-KR" altLang="en-US"/>
          </a:p>
        </p:txBody>
      </p:sp>
      <p:sp>
        <p:nvSpPr>
          <p:cNvPr id="4" name="Slide Number Placeholder 3"/>
          <p:cNvSpPr>
            <a:spLocks noGrp="1"/>
          </p:cNvSpPr>
          <p:nvPr>
            <p:ph type="sldNum" sz="quarter" idx="12"/>
          </p:nvPr>
        </p:nvSpPr>
        <p:spPr/>
        <p:txBody>
          <a:bodyPr/>
          <a:lstStyle/>
          <a:p>
            <a:fld id="{6AD022A2-6164-4CAE-BCF8-BFF723002F8F}" type="slidenum">
              <a:rPr lang="ko-KR" altLang="en-US" smtClean="0"/>
              <a:t>‹#›</a:t>
            </a:fld>
            <a:endParaRPr lang="ko-KR"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dirty="0"/>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
        <p:nvSpPr>
          <p:cNvPr id="5" name="Date Placeholder 4"/>
          <p:cNvSpPr>
            <a:spLocks noGrp="1"/>
          </p:cNvSpPr>
          <p:nvPr>
            <p:ph type="dt" sz="half" idx="10"/>
          </p:nvPr>
        </p:nvSpPr>
        <p:spPr/>
        <p:txBody>
          <a:bodyPr/>
          <a:lstStyle/>
          <a:p>
            <a:fld id="{2E50649B-2B3F-4B3F-B34C-B6165FFF26D5}" type="datetimeFigureOut">
              <a:rPr lang="ko-KR" altLang="en-US" smtClean="0"/>
              <a:t>2014-06-06</a:t>
            </a:fld>
            <a:endParaRPr lang="ko-KR" altLang="en-US"/>
          </a:p>
        </p:txBody>
      </p:sp>
      <p:sp>
        <p:nvSpPr>
          <p:cNvPr id="6" name="Footer Placeholder 5"/>
          <p:cNvSpPr>
            <a:spLocks noGrp="1"/>
          </p:cNvSpPr>
          <p:nvPr>
            <p:ph type="ftr" sz="quarter" idx="11"/>
          </p:nvPr>
        </p:nvSpPr>
        <p:spPr/>
        <p:txBody>
          <a:bodyPr/>
          <a:lstStyle/>
          <a:p>
            <a:endParaRPr lang="ko-KR" altLang="en-US"/>
          </a:p>
        </p:txBody>
      </p:sp>
      <p:sp>
        <p:nvSpPr>
          <p:cNvPr id="7" name="Slide Number Placeholder 6"/>
          <p:cNvSpPr>
            <a:spLocks noGrp="1"/>
          </p:cNvSpPr>
          <p:nvPr>
            <p:ph type="sldNum" sz="quarter" idx="12"/>
          </p:nvPr>
        </p:nvSpPr>
        <p:spPr/>
        <p:txBody>
          <a:bodyPr/>
          <a:lstStyle/>
          <a:p>
            <a:fld id="{6AD022A2-6164-4CAE-BCF8-BFF723002F8F}" type="slidenum">
              <a:rPr lang="ko-KR" altLang="en-US" smtClean="0"/>
              <a:t>‹#›</a:t>
            </a:fld>
            <a:endParaRPr lang="ko-KR" altLang="en-US"/>
          </a:p>
        </p:txBody>
      </p:sp>
      <p:sp>
        <p:nvSpPr>
          <p:cNvPr id="8" name="Title 7"/>
          <p:cNvSpPr>
            <a:spLocks noGrp="1"/>
          </p:cNvSpPr>
          <p:nvPr>
            <p:ph type="title"/>
          </p:nvPr>
        </p:nvSpPr>
        <p:spPr/>
        <p:txBody>
          <a:bodyPr/>
          <a:lstStyle/>
          <a:p>
            <a:r>
              <a:rPr lang="ko-KR" altLang="en-US" smtClean="0"/>
              <a:t>마스터 제목 스타일 편집</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캡션 있는 그림">
    <p:spTree>
      <p:nvGrpSpPr>
        <p:cNvPr id="1" name=""/>
        <p:cNvGrpSpPr/>
        <p:nvPr/>
      </p:nvGrpSpPr>
      <p:grpSpPr>
        <a:xfrm>
          <a:off x="0" y="0"/>
          <a:ext cx="0" cy="0"/>
          <a:chOff x="0" y="0"/>
          <a:chExt cx="0" cy="0"/>
        </a:xfrm>
      </p:grpSpPr>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 y="0"/>
            <a:ext cx="9000877" cy="4846320"/>
          </a:xfrm>
          <a:solidFill>
            <a:schemeClr val="bg1">
              <a:lumMod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ko-KR" altLang="en-US" smtClean="0"/>
              <a:t>그림을 추가하려면 아이콘을 클릭하십시오</a:t>
            </a:r>
            <a:endParaRPr lang="en-US"/>
          </a:p>
        </p:txBody>
      </p:sp>
      <p:sp>
        <p:nvSpPr>
          <p:cNvPr id="4" name="Text Placeholder 3"/>
          <p:cNvSpPr>
            <a:spLocks noGrp="1"/>
          </p:cNvSpPr>
          <p:nvPr>
            <p:ph type="body" sz="half" idx="2"/>
          </p:nvPr>
        </p:nvSpPr>
        <p:spPr>
          <a:xfrm>
            <a:off x="457200" y="5715000"/>
            <a:ext cx="8153400" cy="45720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
        <p:nvSpPr>
          <p:cNvPr id="5" name="Date Placeholder 4"/>
          <p:cNvSpPr>
            <a:spLocks noGrp="1"/>
          </p:cNvSpPr>
          <p:nvPr>
            <p:ph type="dt" sz="half" idx="10"/>
          </p:nvPr>
        </p:nvSpPr>
        <p:spPr/>
        <p:txBody>
          <a:bodyPr/>
          <a:lstStyle/>
          <a:p>
            <a:fld id="{2E50649B-2B3F-4B3F-B34C-B6165FFF26D5}" type="datetimeFigureOut">
              <a:rPr lang="ko-KR" altLang="en-US" smtClean="0"/>
              <a:t>2014-06-06</a:t>
            </a:fld>
            <a:endParaRPr lang="ko-KR" altLang="en-US"/>
          </a:p>
        </p:txBody>
      </p:sp>
      <p:sp>
        <p:nvSpPr>
          <p:cNvPr id="6" name="Footer Placeholder 5"/>
          <p:cNvSpPr>
            <a:spLocks noGrp="1"/>
          </p:cNvSpPr>
          <p:nvPr>
            <p:ph type="ftr" sz="quarter" idx="11"/>
          </p:nvPr>
        </p:nvSpPr>
        <p:spPr/>
        <p:txBody>
          <a:bodyPr/>
          <a:lstStyle/>
          <a:p>
            <a:endParaRPr lang="ko-KR" altLang="en-US"/>
          </a:p>
        </p:txBody>
      </p:sp>
      <p:sp>
        <p:nvSpPr>
          <p:cNvPr id="7" name="Slide Number Placeholder 6"/>
          <p:cNvSpPr>
            <a:spLocks noGrp="1"/>
          </p:cNvSpPr>
          <p:nvPr>
            <p:ph type="sldNum" sz="quarter" idx="12"/>
          </p:nvPr>
        </p:nvSpPr>
        <p:spPr/>
        <p:txBody>
          <a:bodyPr/>
          <a:lstStyle>
            <a:lvl1pPr>
              <a:defRPr>
                <a:solidFill>
                  <a:schemeClr val="tx1"/>
                </a:solidFill>
              </a:defRPr>
            </a:lvl1pPr>
          </a:lstStyle>
          <a:p>
            <a:fld id="{6AD022A2-6164-4CAE-BCF8-BFF723002F8F}" type="slidenum">
              <a:rPr lang="ko-KR" altLang="en-US" smtClean="0"/>
              <a:t>‹#›</a:t>
            </a:fld>
            <a:endParaRPr lang="ko-KR" altLang="en-US"/>
          </a:p>
        </p:txBody>
      </p:sp>
      <p:sp>
        <p:nvSpPr>
          <p:cNvPr id="8" name="Title 7"/>
          <p:cNvSpPr>
            <a:spLocks noGrp="1"/>
          </p:cNvSpPr>
          <p:nvPr>
            <p:ph type="title"/>
          </p:nvPr>
        </p:nvSpPr>
        <p:spPr>
          <a:xfrm>
            <a:off x="457200" y="4953000"/>
            <a:ext cx="8153400" cy="762000"/>
          </a:xfrm>
        </p:spPr>
        <p:txBody>
          <a:bodyPr anchor="t">
            <a:normAutofit/>
          </a:bodyPr>
          <a:lstStyle>
            <a:lvl1pPr>
              <a:defRPr sz="3200"/>
            </a:lvl1pPr>
          </a:lstStyle>
          <a:p>
            <a:r>
              <a:rPr lang="ko-KR" altLang="en-US" smtClean="0"/>
              <a:t>마스터 제목 스타일 편집</a:t>
            </a:r>
            <a:endParaRPr lang="en-US" dirty="0"/>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718"/>
            <a:ext cx="5791200" cy="1371600"/>
          </a:xfrm>
          <a:prstGeom prst="rect">
            <a:avLst/>
          </a:prstGeom>
        </p:spPr>
        <p:txBody>
          <a:bodyPr vert="horz" lIns="91440" tIns="45720" rIns="91440" bIns="45720" rtlCol="0" anchor="b">
            <a:normAutofit/>
          </a:bodyPr>
          <a:lstStyle/>
          <a:p>
            <a:r>
              <a:rPr lang="ko-KR" altLang="en-US" smtClean="0"/>
              <a:t>마스터 제목 스타일 편집</a:t>
            </a:r>
            <a:endParaRPr lang="en-US" dirty="0"/>
          </a:p>
        </p:txBody>
      </p:sp>
      <p:sp>
        <p:nvSpPr>
          <p:cNvPr id="3" name="Text Placeholder 2"/>
          <p:cNvSpPr>
            <a:spLocks noGrp="1"/>
          </p:cNvSpPr>
          <p:nvPr>
            <p:ph type="body" idx="1"/>
          </p:nvPr>
        </p:nvSpPr>
        <p:spPr>
          <a:xfrm>
            <a:off x="457200" y="1752600"/>
            <a:ext cx="7620000" cy="4373563"/>
          </a:xfrm>
          <a:prstGeom prst="rect">
            <a:avLst/>
          </a:prstGeom>
        </p:spPr>
        <p:txBody>
          <a:bodyPr vert="horz" lIns="91440" tIns="45720" rIns="91440" bIns="45720" rtlCol="0">
            <a:normAutofit/>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dirty="0"/>
          </a:p>
        </p:txBody>
      </p:sp>
      <p:sp>
        <p:nvSpPr>
          <p:cNvPr id="4" name="Date Placeholder 3"/>
          <p:cNvSpPr>
            <a:spLocks noGrp="1"/>
          </p:cNvSpPr>
          <p:nvPr>
            <p:ph type="dt" sz="half" idx="2"/>
          </p:nvPr>
        </p:nvSpPr>
        <p:spPr>
          <a:xfrm>
            <a:off x="457200" y="6172201"/>
            <a:ext cx="3429000" cy="304800"/>
          </a:xfrm>
          <a:prstGeom prst="rect">
            <a:avLst/>
          </a:prstGeom>
        </p:spPr>
        <p:txBody>
          <a:bodyPr vert="horz" lIns="91440" tIns="45720" rIns="91440" bIns="0" rtlCol="0" anchor="b"/>
          <a:lstStyle>
            <a:lvl1pPr algn="l">
              <a:defRPr sz="1000">
                <a:solidFill>
                  <a:schemeClr val="tx1"/>
                </a:solidFill>
              </a:defRPr>
            </a:lvl1pPr>
          </a:lstStyle>
          <a:p>
            <a:fld id="{2E50649B-2B3F-4B3F-B34C-B6165FFF26D5}" type="datetimeFigureOut">
              <a:rPr lang="ko-KR" altLang="en-US" smtClean="0"/>
              <a:t>2014-06-06</a:t>
            </a:fld>
            <a:endParaRPr lang="ko-KR" altLang="en-US"/>
          </a:p>
        </p:txBody>
      </p:sp>
      <p:sp>
        <p:nvSpPr>
          <p:cNvPr id="5" name="Footer Placeholder 4"/>
          <p:cNvSpPr>
            <a:spLocks noGrp="1"/>
          </p:cNvSpPr>
          <p:nvPr>
            <p:ph type="ftr" sz="quarter" idx="3"/>
          </p:nvPr>
        </p:nvSpPr>
        <p:spPr>
          <a:xfrm>
            <a:off x="457200" y="6492875"/>
            <a:ext cx="3429000" cy="283845"/>
          </a:xfrm>
          <a:prstGeom prst="rect">
            <a:avLst/>
          </a:prstGeom>
        </p:spPr>
        <p:txBody>
          <a:bodyPr vert="horz" lIns="91440" tIns="45720" rIns="91440" bIns="45720" rtlCol="0" anchor="t"/>
          <a:lstStyle>
            <a:lvl1pPr algn="l">
              <a:defRPr sz="1000">
                <a:solidFill>
                  <a:schemeClr val="tx1"/>
                </a:solidFill>
              </a:defRPr>
            </a:lvl1pPr>
          </a:lstStyle>
          <a:p>
            <a:endParaRPr lang="ko-KR" altLang="en-US"/>
          </a:p>
        </p:txBody>
      </p:sp>
      <p:sp>
        <p:nvSpPr>
          <p:cNvPr id="6" name="Slide Number Placeholder 5"/>
          <p:cNvSpPr>
            <a:spLocks noGrp="1"/>
          </p:cNvSpPr>
          <p:nvPr>
            <p:ph type="sldNum" sz="quarter" idx="4"/>
          </p:nvPr>
        </p:nvSpPr>
        <p:spPr>
          <a:xfrm rot="16200000">
            <a:off x="8227377" y="5885497"/>
            <a:ext cx="1315721" cy="365125"/>
          </a:xfrm>
          <a:prstGeom prst="rect">
            <a:avLst/>
          </a:prstGeom>
        </p:spPr>
        <p:txBody>
          <a:bodyPr vert="horz" lIns="91440" tIns="45720" rIns="91440" bIns="45720" rtlCol="0" anchor="ctr"/>
          <a:lstStyle>
            <a:lvl1pPr algn="l">
              <a:defRPr sz="2400" b="1">
                <a:solidFill>
                  <a:schemeClr val="tx2"/>
                </a:solidFill>
              </a:defRPr>
            </a:lvl1pPr>
          </a:lstStyle>
          <a:p>
            <a:fld id="{6AD022A2-6164-4CAE-BCF8-BFF723002F8F}" type="slidenum">
              <a:rPr lang="ko-KR" altLang="en-US" smtClean="0"/>
              <a:t>‹#›</a:t>
            </a:fld>
            <a:endParaRPr lang="ko-KR" altLang="en-US"/>
          </a:p>
        </p:txBody>
      </p:sp>
      <p:sp>
        <p:nvSpPr>
          <p:cNvPr id="7" name="Rectangle 6"/>
          <p:cNvSpPr/>
          <p:nvPr/>
        </p:nvSpPr>
        <p:spPr>
          <a:xfrm>
            <a:off x="9001124" y="0"/>
            <a:ext cx="142876" cy="1371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001124" y="1371600"/>
            <a:ext cx="142876" cy="5486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1" hangingPunct="1">
        <a:spcBef>
          <a:spcPct val="0"/>
        </a:spcBef>
        <a:buNone/>
        <a:defRPr sz="3600" kern="1200" cap="all" spc="-60" baseline="0">
          <a:solidFill>
            <a:schemeClr val="tx2"/>
          </a:solidFill>
          <a:latin typeface="+mj-lt"/>
          <a:ea typeface="+mj-ea"/>
          <a:cs typeface="+mj-cs"/>
        </a:defRPr>
      </a:lvl1pPr>
    </p:titleStyle>
    <p:bodyStyle>
      <a:lvl1pPr marL="0" indent="0" algn="l" defTabSz="914400" rtl="0" eaLnBrk="1" latinLnBrk="1"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l" defTabSz="914400" rtl="0" eaLnBrk="1" latinLnBrk="1"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l" defTabSz="914400" rtl="0" eaLnBrk="1" latinLnBrk="1"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1"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l" defTabSz="914400" rtl="0" eaLnBrk="1" latinLnBrk="1"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1"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1"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1"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1"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457200" y="152718"/>
            <a:ext cx="8075240" cy="1371600"/>
          </a:xfrm>
        </p:spPr>
        <p:txBody>
          <a:bodyPr/>
          <a:lstStyle/>
          <a:p>
            <a:r>
              <a:rPr lang="en-US" altLang="ko-KR" dirty="0" smtClean="0"/>
              <a:t>5-2. ozone layer</a:t>
            </a:r>
            <a:endParaRPr lang="ko-KR" altLang="en-US" dirty="0"/>
          </a:p>
        </p:txBody>
      </p:sp>
      <p:sp>
        <p:nvSpPr>
          <p:cNvPr id="3" name="내용 개체 틀 2"/>
          <p:cNvSpPr>
            <a:spLocks noGrp="1"/>
          </p:cNvSpPr>
          <p:nvPr>
            <p:ph idx="1"/>
          </p:nvPr>
        </p:nvSpPr>
        <p:spPr/>
        <p:txBody>
          <a:bodyPr>
            <a:normAutofit lnSpcReduction="10000"/>
          </a:bodyPr>
          <a:lstStyle/>
          <a:p>
            <a:pPr latinLnBrk="0"/>
            <a:r>
              <a:rPr lang="en-US" altLang="ko-KR" sz="2800" dirty="0" smtClean="0"/>
              <a:t>5-1-1. Formation of Ozone Layer</a:t>
            </a:r>
          </a:p>
          <a:p>
            <a:pPr marL="457200" indent="-457200" latinLnBrk="0">
              <a:buFont typeface="Wingdings" panose="05000000000000000000" pitchFamily="2" charset="2"/>
              <a:buChar char="§"/>
            </a:pPr>
            <a:r>
              <a:rPr lang="en-US" altLang="ko-KR" sz="2400" dirty="0" smtClean="0"/>
              <a:t>Ozone layer: A part of stratosphere (ca. 20km high) in which ozone concentration is relatively high</a:t>
            </a:r>
          </a:p>
          <a:p>
            <a:pPr marL="457200" indent="-457200" latinLnBrk="0">
              <a:buFont typeface="Wingdings" panose="05000000000000000000" pitchFamily="2" charset="2"/>
              <a:buChar char="§"/>
            </a:pPr>
            <a:r>
              <a:rPr lang="en-US" altLang="ko-KR" sz="2400" dirty="0" smtClean="0"/>
              <a:t>The formation reactions</a:t>
            </a:r>
          </a:p>
          <a:p>
            <a:pPr marL="914400" lvl="1" indent="-457200" latinLnBrk="0">
              <a:buFont typeface="Wingdings" panose="05000000000000000000" pitchFamily="2" charset="2"/>
              <a:buChar char="§"/>
            </a:pPr>
            <a:r>
              <a:rPr lang="en-US" altLang="en-US" sz="1800" b="0" dirty="0" smtClean="0">
                <a:latin typeface="Arial" panose="020B0604020202020204" pitchFamily="34" charset="0"/>
              </a:rPr>
              <a:t>O</a:t>
            </a:r>
            <a:r>
              <a:rPr lang="en-US" altLang="en-US" sz="1800" b="0" baseline="-30000" dirty="0" smtClean="0">
                <a:latin typeface="Arial" panose="020B0604020202020204" pitchFamily="34" charset="0"/>
              </a:rPr>
              <a:t>2</a:t>
            </a:r>
            <a:r>
              <a:rPr lang="en-US" altLang="en-US" sz="1800" b="0" dirty="0" smtClean="0">
                <a:latin typeface="Arial" panose="020B0604020202020204" pitchFamily="34" charset="0"/>
              </a:rPr>
              <a:t> </a:t>
            </a:r>
            <a:r>
              <a:rPr lang="en-US" altLang="en-US" sz="1800" b="0" dirty="0">
                <a:latin typeface="Arial" panose="020B0604020202020204" pitchFamily="34" charset="0"/>
              </a:rPr>
              <a:t>+ </a:t>
            </a:r>
            <a:r>
              <a:rPr lang="en-US" altLang="en-US" sz="1800" b="0" dirty="0" err="1">
                <a:latin typeface="Arial" panose="020B0604020202020204" pitchFamily="34" charset="0"/>
              </a:rPr>
              <a:t>ℎν</a:t>
            </a:r>
            <a:r>
              <a:rPr lang="en-US" altLang="en-US" sz="1800" b="0" baseline="-30000" dirty="0" err="1">
                <a:latin typeface="Arial" panose="020B0604020202020204" pitchFamily="34" charset="0"/>
              </a:rPr>
              <a:t>uv</a:t>
            </a:r>
            <a:r>
              <a:rPr lang="en-US" altLang="en-US" sz="1800" b="0" dirty="0">
                <a:latin typeface="Arial" panose="020B0604020202020204" pitchFamily="34" charset="0"/>
              </a:rPr>
              <a:t> </a:t>
            </a:r>
            <a:r>
              <a:rPr lang="en-US" altLang="en-US" sz="1800" b="0" dirty="0" smtClean="0">
                <a:latin typeface="Arial" panose="020B0604020202020204" pitchFamily="34" charset="0"/>
              </a:rPr>
              <a:t>(&lt;240nm) → 2O 		(R1)</a:t>
            </a:r>
            <a:endParaRPr lang="en-US" altLang="en-US" sz="1800" b="0" dirty="0">
              <a:latin typeface="Arial" panose="020B0604020202020204" pitchFamily="34" charset="0"/>
            </a:endParaRPr>
          </a:p>
          <a:p>
            <a:pPr lvl="1" indent="0" eaLnBrk="0" fontAlgn="base" latinLnBrk="0" hangingPunct="0">
              <a:spcBef>
                <a:spcPct val="0"/>
              </a:spcBef>
              <a:spcAft>
                <a:spcPct val="0"/>
              </a:spcAft>
              <a:buClrTx/>
              <a:buNone/>
            </a:pPr>
            <a:r>
              <a:rPr lang="en-US" altLang="en-US" sz="1800" dirty="0" smtClean="0">
                <a:latin typeface="Arial" panose="020B0604020202020204" pitchFamily="34" charset="0"/>
              </a:rPr>
              <a:t>	O </a:t>
            </a:r>
            <a:r>
              <a:rPr lang="en-US" altLang="en-US" sz="1800" dirty="0">
                <a:latin typeface="Arial" panose="020B0604020202020204" pitchFamily="34" charset="0"/>
              </a:rPr>
              <a:t>+ O</a:t>
            </a:r>
            <a:r>
              <a:rPr lang="en-US" altLang="en-US" sz="1800" baseline="-30000" dirty="0">
                <a:latin typeface="Arial" panose="020B0604020202020204" pitchFamily="34" charset="0"/>
              </a:rPr>
              <a:t>2</a:t>
            </a:r>
            <a:r>
              <a:rPr lang="en-US" altLang="en-US" sz="1800" dirty="0">
                <a:latin typeface="Arial" panose="020B0604020202020204" pitchFamily="34" charset="0"/>
              </a:rPr>
              <a:t> </a:t>
            </a:r>
            <a:r>
              <a:rPr lang="en-US" altLang="en-US" sz="1800" dirty="0" smtClean="0">
                <a:latin typeface="Arial" panose="020B0604020202020204" pitchFamily="34" charset="0"/>
              </a:rPr>
              <a:t>+ M ↔ O</a:t>
            </a:r>
            <a:r>
              <a:rPr lang="en-US" altLang="en-US" sz="1800" baseline="-30000" dirty="0" smtClean="0">
                <a:latin typeface="Arial" panose="020B0604020202020204" pitchFamily="34" charset="0"/>
              </a:rPr>
              <a:t>3 </a:t>
            </a:r>
            <a:r>
              <a:rPr lang="en-US" altLang="en-US" sz="1800" dirty="0" smtClean="0">
                <a:latin typeface="Arial" panose="020B0604020202020204" pitchFamily="34" charset="0"/>
              </a:rPr>
              <a:t>+ M		(R2)</a:t>
            </a:r>
            <a:endParaRPr lang="en-US" altLang="en-US" sz="1800" dirty="0">
              <a:latin typeface="Arial" panose="020B0604020202020204" pitchFamily="34" charset="0"/>
            </a:endParaRPr>
          </a:p>
          <a:p>
            <a:pPr marL="914400" lvl="1" indent="-457200" latinLnBrk="0">
              <a:buFont typeface="Wingdings" panose="05000000000000000000" pitchFamily="2" charset="2"/>
              <a:buChar char="§"/>
            </a:pPr>
            <a:r>
              <a:rPr lang="en-US" altLang="en-US" sz="1800" dirty="0" smtClean="0">
                <a:latin typeface="Arial" panose="020B0604020202020204" pitchFamily="34" charset="0"/>
              </a:rPr>
              <a:t>O</a:t>
            </a:r>
            <a:r>
              <a:rPr lang="en-US" altLang="en-US" sz="1800" baseline="-30000" dirty="0" smtClean="0">
                <a:latin typeface="Arial" panose="020B0604020202020204" pitchFamily="34" charset="0"/>
              </a:rPr>
              <a:t>3</a:t>
            </a:r>
            <a:r>
              <a:rPr lang="en-US" altLang="en-US" sz="1800" dirty="0" smtClean="0">
                <a:latin typeface="Arial" panose="020B0604020202020204" pitchFamily="34" charset="0"/>
              </a:rPr>
              <a:t> </a:t>
            </a:r>
            <a:r>
              <a:rPr lang="en-US" altLang="en-US" sz="1800" dirty="0">
                <a:latin typeface="Arial" panose="020B0604020202020204" pitchFamily="34" charset="0"/>
              </a:rPr>
              <a:t>+ </a:t>
            </a:r>
            <a:r>
              <a:rPr lang="en-US" altLang="en-US" sz="1800" dirty="0" err="1" smtClean="0">
                <a:latin typeface="Arial" panose="020B0604020202020204" pitchFamily="34" charset="0"/>
              </a:rPr>
              <a:t>ℎν</a:t>
            </a:r>
            <a:r>
              <a:rPr lang="en-US" altLang="en-US" sz="1800" baseline="-30000" dirty="0" err="1" smtClean="0">
                <a:latin typeface="Arial" panose="020B0604020202020204" pitchFamily="34" charset="0"/>
              </a:rPr>
              <a:t>uv</a:t>
            </a:r>
            <a:r>
              <a:rPr lang="en-US" altLang="en-US" sz="1800" baseline="-30000" dirty="0" smtClean="0">
                <a:latin typeface="Arial" panose="020B0604020202020204" pitchFamily="34" charset="0"/>
              </a:rPr>
              <a:t> </a:t>
            </a:r>
            <a:r>
              <a:rPr lang="en-US" altLang="en-US" sz="1800" dirty="0">
                <a:latin typeface="Arial" panose="020B0604020202020204" pitchFamily="34" charset="0"/>
              </a:rPr>
              <a:t>→ O</a:t>
            </a:r>
            <a:r>
              <a:rPr lang="en-US" altLang="en-US" sz="1800" baseline="-30000" dirty="0">
                <a:latin typeface="Arial" panose="020B0604020202020204" pitchFamily="34" charset="0"/>
              </a:rPr>
              <a:t>2</a:t>
            </a:r>
            <a:r>
              <a:rPr lang="en-US" altLang="en-US" sz="1800" dirty="0">
                <a:latin typeface="Arial" panose="020B0604020202020204" pitchFamily="34" charset="0"/>
              </a:rPr>
              <a:t> + </a:t>
            </a:r>
            <a:r>
              <a:rPr lang="en-US" altLang="en-US" sz="1800" dirty="0" smtClean="0">
                <a:latin typeface="Arial" panose="020B0604020202020204" pitchFamily="34" charset="0"/>
              </a:rPr>
              <a:t>O 		(R3) </a:t>
            </a:r>
            <a:r>
              <a:rPr lang="en-US" altLang="en-US" sz="1800" dirty="0" smtClean="0">
                <a:latin typeface="Arial" panose="020B0604020202020204" pitchFamily="34" charset="0"/>
                <a:sym typeface="Wingdings" panose="05000000000000000000" pitchFamily="2" charset="2"/>
              </a:rPr>
              <a:t> used in (R2) again</a:t>
            </a:r>
          </a:p>
          <a:p>
            <a:pPr marL="914400" lvl="1" indent="-457200" latinLnBrk="0">
              <a:buFont typeface="Wingdings" panose="05000000000000000000" pitchFamily="2" charset="2"/>
              <a:buChar char="§"/>
            </a:pPr>
            <a:r>
              <a:rPr lang="en-US" altLang="en-US" sz="1800" dirty="0">
                <a:latin typeface="Arial" panose="020B0604020202020204" pitchFamily="34" charset="0"/>
              </a:rPr>
              <a:t>O</a:t>
            </a:r>
            <a:r>
              <a:rPr lang="en-US" altLang="en-US" sz="1800" baseline="-30000" dirty="0">
                <a:latin typeface="Arial" panose="020B0604020202020204" pitchFamily="34" charset="0"/>
              </a:rPr>
              <a:t>3</a:t>
            </a:r>
            <a:r>
              <a:rPr lang="en-US" altLang="en-US" sz="1800" dirty="0">
                <a:latin typeface="Arial" panose="020B0604020202020204" pitchFamily="34" charset="0"/>
              </a:rPr>
              <a:t> </a:t>
            </a:r>
            <a:r>
              <a:rPr lang="en-US" altLang="en-US" sz="1800" dirty="0" smtClean="0">
                <a:latin typeface="Arial" panose="020B0604020202020204" pitchFamily="34" charset="0"/>
              </a:rPr>
              <a:t>+ O → 2O</a:t>
            </a:r>
            <a:r>
              <a:rPr lang="en-US" altLang="en-US" sz="1800" baseline="-30000" dirty="0" smtClean="0">
                <a:latin typeface="Arial" panose="020B0604020202020204" pitchFamily="34" charset="0"/>
              </a:rPr>
              <a:t>2</a:t>
            </a:r>
            <a:r>
              <a:rPr lang="en-US" altLang="en-US" sz="1800" dirty="0" smtClean="0">
                <a:latin typeface="Arial" panose="020B0604020202020204" pitchFamily="34" charset="0"/>
              </a:rPr>
              <a:t> 			(R4)</a:t>
            </a:r>
            <a:r>
              <a:rPr lang="en-US" altLang="en-US" sz="1800" dirty="0">
                <a:latin typeface="Arial" panose="020B0604020202020204" pitchFamily="34" charset="0"/>
              </a:rPr>
              <a:t> </a:t>
            </a:r>
            <a:r>
              <a:rPr lang="en-US" altLang="en-US" sz="1800" dirty="0" smtClean="0">
                <a:latin typeface="Arial" panose="020B0604020202020204" pitchFamily="34" charset="0"/>
              </a:rPr>
              <a:t>(</a:t>
            </a:r>
            <a:r>
              <a:rPr lang="en-US" altLang="en-US" sz="1800" dirty="0">
                <a:latin typeface="Arial" panose="020B0604020202020204" pitchFamily="34" charset="0"/>
              </a:rPr>
              <a:t>Destruction of ozone) </a:t>
            </a:r>
            <a:endParaRPr lang="en-US" altLang="en-US" sz="1800" dirty="0" smtClean="0">
              <a:latin typeface="Arial" panose="020B0604020202020204" pitchFamily="34" charset="0"/>
            </a:endParaRPr>
          </a:p>
          <a:p>
            <a:pPr marL="457200" indent="-457200" latinLnBrk="0">
              <a:buFont typeface="Wingdings" panose="05000000000000000000" pitchFamily="2" charset="2"/>
              <a:buChar char="§"/>
            </a:pPr>
            <a:r>
              <a:rPr lang="en-US" altLang="en-US" sz="2400" dirty="0" smtClean="0">
                <a:latin typeface="Arial" panose="020B0604020202020204" pitchFamily="34" charset="0"/>
              </a:rPr>
              <a:t>Reaction (R4) can be catalyzed by OH, NO radical, and halogens (Br, Cl)</a:t>
            </a:r>
            <a:endParaRPr lang="en-US" altLang="en-US" sz="2400" dirty="0">
              <a:latin typeface="Arial" panose="020B0604020202020204" pitchFamily="34" charset="0"/>
            </a:endParaRPr>
          </a:p>
          <a:p>
            <a:pPr marL="914400" lvl="1" indent="-457200" latinLnBrk="0">
              <a:buFont typeface="Wingdings" panose="05000000000000000000" pitchFamily="2" charset="2"/>
              <a:buChar char="§"/>
            </a:pPr>
            <a:endParaRPr lang="en-US" altLang="ko-KR" sz="1800" dirty="0" smtClean="0"/>
          </a:p>
        </p:txBody>
      </p:sp>
    </p:spTree>
    <p:extLst>
      <p:ext uri="{BB962C8B-B14F-4D97-AF65-F5344CB8AC3E}">
        <p14:creationId xmlns:p14="http://schemas.microsoft.com/office/powerpoint/2010/main" val="21533342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5616" y="116632"/>
            <a:ext cx="6602535" cy="4978102"/>
          </a:xfrm>
          <a:prstGeom prst="rect">
            <a:avLst/>
          </a:prstGeom>
        </p:spPr>
      </p:pic>
      <p:sp>
        <p:nvSpPr>
          <p:cNvPr id="5" name="직사각형 4"/>
          <p:cNvSpPr/>
          <p:nvPr/>
        </p:nvSpPr>
        <p:spPr>
          <a:xfrm>
            <a:off x="395536" y="5094734"/>
            <a:ext cx="8568952" cy="1384995"/>
          </a:xfrm>
          <a:prstGeom prst="rect">
            <a:avLst/>
          </a:prstGeom>
        </p:spPr>
        <p:txBody>
          <a:bodyPr wrap="square">
            <a:spAutoFit/>
          </a:bodyPr>
          <a:lstStyle/>
          <a:p>
            <a:pPr latinLnBrk="0"/>
            <a:r>
              <a:rPr lang="en-US" sz="1200" dirty="0"/>
              <a:t>Levels of ozone at various altitudes and blocking of different bands of ultraviolet radiation. Essentially all UVC (100–280 nm) is blocked by </a:t>
            </a:r>
            <a:r>
              <a:rPr lang="en-US" sz="1200" dirty="0" err="1"/>
              <a:t>dioxygen</a:t>
            </a:r>
            <a:r>
              <a:rPr lang="en-US" sz="1200" dirty="0"/>
              <a:t> (from 100–200 nm) or else by ozone (200–280 nm) in the atmosphere. The shorter portion of the UV-C band and the more energetic UV above this band causes the formation of the ozone layer, when single oxygen atoms produced by UV photolysis of </a:t>
            </a:r>
            <a:r>
              <a:rPr lang="en-US" sz="1200" dirty="0" err="1"/>
              <a:t>dioxygen</a:t>
            </a:r>
            <a:r>
              <a:rPr lang="en-US" sz="1200" dirty="0"/>
              <a:t> (below 240 nm) react with more </a:t>
            </a:r>
            <a:r>
              <a:rPr lang="en-US" sz="1200" dirty="0" err="1"/>
              <a:t>dioxygen</a:t>
            </a:r>
            <a:r>
              <a:rPr lang="en-US" sz="1200" dirty="0"/>
              <a:t>. The ozone layer also blocks most, but not quite all, of the sunburn-producing UV-B (280–315 nm) band, which lies in the wavelengths longer than UV-C. The band of UV closest to visible light, UV-A (315–400 nm), is hardly affected by ozone, and most of it reaches the ground. UV-A does not cause skin reddening, but there is evidence that it causes long-term skin damage</a:t>
            </a:r>
          </a:p>
        </p:txBody>
      </p:sp>
    </p:spTree>
    <p:extLst>
      <p:ext uri="{BB962C8B-B14F-4D97-AF65-F5344CB8AC3E}">
        <p14:creationId xmlns:p14="http://schemas.microsoft.com/office/powerpoint/2010/main" val="1757842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188640"/>
            <a:ext cx="8542894" cy="6041742"/>
          </a:xfrm>
          <a:prstGeom prst="rect">
            <a:avLst/>
          </a:prstGeom>
        </p:spPr>
      </p:pic>
      <p:sp>
        <p:nvSpPr>
          <p:cNvPr id="5" name="직사각형 4"/>
          <p:cNvSpPr/>
          <p:nvPr/>
        </p:nvSpPr>
        <p:spPr>
          <a:xfrm>
            <a:off x="323528" y="6309320"/>
            <a:ext cx="4160113" cy="369332"/>
          </a:xfrm>
          <a:prstGeom prst="rect">
            <a:avLst/>
          </a:prstGeom>
        </p:spPr>
        <p:txBody>
          <a:bodyPr wrap="none">
            <a:spAutoFit/>
          </a:bodyPr>
          <a:lstStyle/>
          <a:p>
            <a:r>
              <a:rPr lang="en-US" dirty="0"/>
              <a:t>Ozone-oxygen cycle in the ozone layer</a:t>
            </a:r>
          </a:p>
        </p:txBody>
      </p:sp>
      <p:sp>
        <p:nvSpPr>
          <p:cNvPr id="6" name="직사각형 5"/>
          <p:cNvSpPr/>
          <p:nvPr/>
        </p:nvSpPr>
        <p:spPr>
          <a:xfrm>
            <a:off x="5580112" y="6401653"/>
            <a:ext cx="2887329" cy="276999"/>
          </a:xfrm>
          <a:prstGeom prst="rect">
            <a:avLst/>
          </a:prstGeom>
        </p:spPr>
        <p:txBody>
          <a:bodyPr wrap="none">
            <a:spAutoFit/>
          </a:bodyPr>
          <a:lstStyle/>
          <a:p>
            <a:r>
              <a:rPr lang="en-US" sz="1200" dirty="0"/>
              <a:t>http://en.wikipedia.org/wiki/Ozone_layer</a:t>
            </a:r>
          </a:p>
        </p:txBody>
      </p:sp>
    </p:spTree>
    <p:extLst>
      <p:ext uri="{BB962C8B-B14F-4D97-AF65-F5344CB8AC3E}">
        <p14:creationId xmlns:p14="http://schemas.microsoft.com/office/powerpoint/2010/main" val="13471944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p:cNvSpPr>
            <a:spLocks noGrp="1"/>
          </p:cNvSpPr>
          <p:nvPr>
            <p:ph idx="1"/>
          </p:nvPr>
        </p:nvSpPr>
        <p:spPr>
          <a:xfrm>
            <a:off x="457200" y="548680"/>
            <a:ext cx="7620000" cy="5577483"/>
          </a:xfrm>
        </p:spPr>
        <p:txBody>
          <a:bodyPr>
            <a:normAutofit/>
          </a:bodyPr>
          <a:lstStyle/>
          <a:p>
            <a:pPr latinLnBrk="0"/>
            <a:r>
              <a:rPr lang="en-US" altLang="ko-KR" sz="2800" dirty="0" smtClean="0"/>
              <a:t>5-2-2. Roles of Ozone Layer</a:t>
            </a:r>
          </a:p>
          <a:p>
            <a:pPr marL="457200" indent="-457200" latinLnBrk="0">
              <a:buFont typeface="Wingdings" panose="05000000000000000000" pitchFamily="2" charset="2"/>
              <a:buChar char="§"/>
            </a:pPr>
            <a:r>
              <a:rPr lang="en-US" altLang="ko-KR" sz="2400" dirty="0" smtClean="0"/>
              <a:t>Solar radiation: Infrared 50%, Visible 40%, Ultraviolet 10% </a:t>
            </a:r>
            <a:endParaRPr lang="en-US" altLang="ko-KR" sz="2400" dirty="0" smtClean="0"/>
          </a:p>
          <a:p>
            <a:pPr marL="457200" indent="-457200" latinLnBrk="0">
              <a:buFont typeface="Wingdings" panose="05000000000000000000" pitchFamily="2" charset="2"/>
              <a:buChar char="§"/>
            </a:pPr>
            <a:r>
              <a:rPr lang="en-US" altLang="ko-KR" sz="2400" dirty="0" smtClean="0"/>
              <a:t>UV (Ultraviolet)</a:t>
            </a:r>
            <a:endParaRPr lang="en-US" altLang="ko-KR" sz="2400" dirty="0" smtClean="0"/>
          </a:p>
          <a:p>
            <a:pPr marL="914400" lvl="1" indent="-457200" latinLnBrk="0">
              <a:buFont typeface="Wingdings" panose="05000000000000000000" pitchFamily="2" charset="2"/>
              <a:buChar char="§"/>
            </a:pPr>
            <a:r>
              <a:rPr lang="en-US" altLang="en-US" sz="1800" b="0" dirty="0" smtClean="0">
                <a:latin typeface="Arial" panose="020B0604020202020204" pitchFamily="34" charset="0"/>
              </a:rPr>
              <a:t>Extreme UV: </a:t>
            </a:r>
            <a:r>
              <a:rPr lang="en-US" altLang="en-US" sz="1800" b="0" dirty="0" smtClean="0">
                <a:latin typeface="Symbol" panose="05050102010706020507" pitchFamily="18" charset="2"/>
              </a:rPr>
              <a:t>l</a:t>
            </a:r>
            <a:r>
              <a:rPr lang="en-US" altLang="en-US" sz="1800" b="0" dirty="0" smtClean="0">
                <a:latin typeface="Arial" panose="020B0604020202020204" pitchFamily="34" charset="0"/>
              </a:rPr>
              <a:t>=10-121 nm – </a:t>
            </a:r>
            <a:r>
              <a:rPr lang="en-US" altLang="en-US" sz="1800" b="0" dirty="0" err="1" smtClean="0">
                <a:latin typeface="Arial" panose="020B0604020202020204" pitchFamily="34" charset="0"/>
              </a:rPr>
              <a:t>extremly</a:t>
            </a:r>
            <a:r>
              <a:rPr lang="en-US" altLang="en-US" sz="1800" b="0" dirty="0" smtClean="0">
                <a:latin typeface="Arial" panose="020B0604020202020204" pitchFamily="34" charset="0"/>
              </a:rPr>
              <a:t> harmful to all the living things,  totally blocked by N2</a:t>
            </a:r>
          </a:p>
          <a:p>
            <a:pPr marL="914400" lvl="1" indent="-457200" latinLnBrk="0">
              <a:buFont typeface="Wingdings" panose="05000000000000000000" pitchFamily="2" charset="2"/>
              <a:buChar char="§"/>
            </a:pPr>
            <a:r>
              <a:rPr lang="en-US" altLang="en-US" sz="1800" dirty="0" smtClean="0">
                <a:latin typeface="Arial" panose="020B0604020202020204" pitchFamily="34" charset="0"/>
              </a:rPr>
              <a:t>Far UV (UV-C): </a:t>
            </a:r>
            <a:r>
              <a:rPr lang="en-US" altLang="en-US" sz="1800" dirty="0">
                <a:latin typeface="Symbol" panose="05050102010706020507" pitchFamily="18" charset="2"/>
              </a:rPr>
              <a:t>l</a:t>
            </a:r>
            <a:r>
              <a:rPr lang="en-US" altLang="en-US" sz="1800" dirty="0">
                <a:latin typeface="Arial" panose="020B0604020202020204" pitchFamily="34" charset="0"/>
              </a:rPr>
              <a:t>=</a:t>
            </a:r>
            <a:r>
              <a:rPr lang="en-US" altLang="en-US" sz="1800" dirty="0" smtClean="0">
                <a:latin typeface="Arial" panose="020B0604020202020204" pitchFamily="34" charset="0"/>
              </a:rPr>
              <a:t>122-200 nm – very harmful to all the living things, completely absorbed by O</a:t>
            </a:r>
            <a:r>
              <a:rPr lang="en-US" altLang="en-US" sz="1800" baseline="-25000" dirty="0" smtClean="0">
                <a:latin typeface="Arial" panose="020B0604020202020204" pitchFamily="34" charset="0"/>
              </a:rPr>
              <a:t>2</a:t>
            </a:r>
            <a:r>
              <a:rPr lang="en-US" altLang="en-US" sz="1800" dirty="0" smtClean="0">
                <a:latin typeface="Arial" panose="020B0604020202020204" pitchFamily="34" charset="0"/>
              </a:rPr>
              <a:t> and O</a:t>
            </a:r>
            <a:r>
              <a:rPr lang="en-US" altLang="en-US" sz="1800" baseline="-25000" dirty="0" smtClean="0">
                <a:latin typeface="Arial" panose="020B0604020202020204" pitchFamily="34" charset="0"/>
              </a:rPr>
              <a:t>3</a:t>
            </a:r>
          </a:p>
          <a:p>
            <a:pPr marL="914400" lvl="1" indent="-457200" latinLnBrk="0">
              <a:buFont typeface="Wingdings" panose="05000000000000000000" pitchFamily="2" charset="2"/>
              <a:buChar char="§"/>
            </a:pPr>
            <a:r>
              <a:rPr lang="en-US" altLang="en-US" sz="1800" dirty="0" smtClean="0">
                <a:latin typeface="Arial" panose="020B0604020202020204" pitchFamily="34" charset="0"/>
              </a:rPr>
              <a:t>Middle UV (UV-B): </a:t>
            </a:r>
            <a:r>
              <a:rPr lang="en-US" altLang="en-US" sz="1800" dirty="0" smtClean="0">
                <a:latin typeface="Symbol" panose="05050102010706020507" pitchFamily="18" charset="2"/>
              </a:rPr>
              <a:t>l</a:t>
            </a:r>
            <a:r>
              <a:rPr lang="en-US" altLang="en-US" sz="1800" dirty="0" smtClean="0">
                <a:latin typeface="Arial" panose="020B0604020202020204" pitchFamily="34" charset="0"/>
              </a:rPr>
              <a:t>=201-300 nm – harmful to the skin, can damage DNA (causing skin cancer), significantly absorbed by O</a:t>
            </a:r>
            <a:r>
              <a:rPr lang="en-US" altLang="en-US" sz="1800" baseline="-25000" dirty="0" smtClean="0">
                <a:latin typeface="Arial" panose="020B0604020202020204" pitchFamily="34" charset="0"/>
              </a:rPr>
              <a:t>3</a:t>
            </a:r>
          </a:p>
          <a:p>
            <a:pPr marL="914400" lvl="1" indent="-457200" latinLnBrk="0">
              <a:buFont typeface="Wingdings" panose="05000000000000000000" pitchFamily="2" charset="2"/>
              <a:buChar char="§"/>
            </a:pPr>
            <a:r>
              <a:rPr lang="en-US" altLang="en-US" sz="1800" dirty="0" smtClean="0">
                <a:latin typeface="Arial" panose="020B0604020202020204" pitchFamily="34" charset="0"/>
              </a:rPr>
              <a:t>Near UV (UV-A): </a:t>
            </a:r>
            <a:r>
              <a:rPr lang="en-US" altLang="en-US" sz="1800" dirty="0">
                <a:latin typeface="Symbol" panose="05050102010706020507" pitchFamily="18" charset="2"/>
              </a:rPr>
              <a:t>l</a:t>
            </a:r>
            <a:r>
              <a:rPr lang="en-US" altLang="en-US" sz="1800" dirty="0" smtClean="0">
                <a:latin typeface="Arial" panose="020B0604020202020204" pitchFamily="34" charset="0"/>
              </a:rPr>
              <a:t>= 301-400 nm – little harmful, transparent</a:t>
            </a:r>
            <a:endParaRPr lang="en-US" altLang="en-US" sz="1800" dirty="0">
              <a:latin typeface="Arial" panose="020B0604020202020204" pitchFamily="34" charset="0"/>
            </a:endParaRPr>
          </a:p>
          <a:p>
            <a:pPr marL="914400" lvl="1" indent="-457200" latinLnBrk="0">
              <a:buFont typeface="Wingdings" panose="05000000000000000000" pitchFamily="2" charset="2"/>
              <a:buChar char="§"/>
            </a:pPr>
            <a:endParaRPr lang="en-US" altLang="ko-KR" sz="1800" dirty="0" smtClean="0"/>
          </a:p>
        </p:txBody>
      </p:sp>
    </p:spTree>
    <p:extLst>
      <p:ext uri="{BB962C8B-B14F-4D97-AF65-F5344CB8AC3E}">
        <p14:creationId xmlns:p14="http://schemas.microsoft.com/office/powerpoint/2010/main" val="15231812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그림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3568" y="209897"/>
            <a:ext cx="7620000" cy="5667375"/>
          </a:xfrm>
          <a:prstGeom prst="rect">
            <a:avLst/>
          </a:prstGeom>
        </p:spPr>
      </p:pic>
      <p:sp>
        <p:nvSpPr>
          <p:cNvPr id="8" name="직사각형 7"/>
          <p:cNvSpPr/>
          <p:nvPr/>
        </p:nvSpPr>
        <p:spPr>
          <a:xfrm>
            <a:off x="1262336" y="5877272"/>
            <a:ext cx="6462464" cy="646331"/>
          </a:xfrm>
          <a:prstGeom prst="rect">
            <a:avLst/>
          </a:prstGeom>
        </p:spPr>
        <p:txBody>
          <a:bodyPr wrap="square">
            <a:spAutoFit/>
          </a:bodyPr>
          <a:lstStyle/>
          <a:p>
            <a:r>
              <a:rPr lang="en-US" sz="1200" dirty="0"/>
              <a:t>Solar irradiance spectrum above atmosphere and at surface. Extreme UV and X-rays are produced (at left of wavelength range shown) but comprise very small amounts of the Sun's total output power</a:t>
            </a:r>
          </a:p>
        </p:txBody>
      </p:sp>
      <p:sp>
        <p:nvSpPr>
          <p:cNvPr id="9" name="직사각형 8"/>
          <p:cNvSpPr/>
          <p:nvPr/>
        </p:nvSpPr>
        <p:spPr>
          <a:xfrm>
            <a:off x="1262336" y="6523603"/>
            <a:ext cx="2571538" cy="276999"/>
          </a:xfrm>
          <a:prstGeom prst="rect">
            <a:avLst/>
          </a:prstGeom>
        </p:spPr>
        <p:txBody>
          <a:bodyPr wrap="none">
            <a:spAutoFit/>
          </a:bodyPr>
          <a:lstStyle/>
          <a:p>
            <a:r>
              <a:rPr lang="en-US" sz="1200" dirty="0"/>
              <a:t>http://en.wikipedia.org/wiki/Sunlight</a:t>
            </a:r>
          </a:p>
        </p:txBody>
      </p:sp>
    </p:spTree>
    <p:extLst>
      <p:ext uri="{BB962C8B-B14F-4D97-AF65-F5344CB8AC3E}">
        <p14:creationId xmlns:p14="http://schemas.microsoft.com/office/powerpoint/2010/main" val="11462137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5576" y="188640"/>
            <a:ext cx="7197783" cy="4927054"/>
          </a:xfrm>
          <a:prstGeom prst="rect">
            <a:avLst/>
          </a:prstGeom>
        </p:spPr>
      </p:pic>
      <p:sp>
        <p:nvSpPr>
          <p:cNvPr id="5" name="직사각형 4"/>
          <p:cNvSpPr/>
          <p:nvPr/>
        </p:nvSpPr>
        <p:spPr>
          <a:xfrm>
            <a:off x="971600" y="5230941"/>
            <a:ext cx="7344816" cy="923330"/>
          </a:xfrm>
          <a:prstGeom prst="rect">
            <a:avLst/>
          </a:prstGeom>
        </p:spPr>
        <p:txBody>
          <a:bodyPr wrap="square">
            <a:spAutoFit/>
          </a:bodyPr>
          <a:lstStyle/>
          <a:p>
            <a:pPr latinLnBrk="0"/>
            <a:r>
              <a:rPr lang="en-US" dirty="0"/>
              <a:t>UV-B energy levels at several altitudes. Blue line shows DNA sensitivity. Red line shows surface energy level with 10% decrease in ozone</a:t>
            </a:r>
          </a:p>
        </p:txBody>
      </p:sp>
      <p:sp>
        <p:nvSpPr>
          <p:cNvPr id="6" name="직사각형 5"/>
          <p:cNvSpPr/>
          <p:nvPr/>
        </p:nvSpPr>
        <p:spPr>
          <a:xfrm>
            <a:off x="3200343" y="6237312"/>
            <a:ext cx="2887329" cy="276999"/>
          </a:xfrm>
          <a:prstGeom prst="rect">
            <a:avLst/>
          </a:prstGeom>
        </p:spPr>
        <p:txBody>
          <a:bodyPr wrap="none">
            <a:spAutoFit/>
          </a:bodyPr>
          <a:lstStyle/>
          <a:p>
            <a:r>
              <a:rPr lang="en-US" sz="1200" dirty="0"/>
              <a:t>http://en.wikipedia.org/wiki/Ozone_layer</a:t>
            </a:r>
          </a:p>
        </p:txBody>
      </p:sp>
    </p:spTree>
    <p:extLst>
      <p:ext uri="{BB962C8B-B14F-4D97-AF65-F5344CB8AC3E}">
        <p14:creationId xmlns:p14="http://schemas.microsoft.com/office/powerpoint/2010/main" val="32348887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p:cNvSpPr>
            <a:spLocks noGrp="1"/>
          </p:cNvSpPr>
          <p:nvPr>
            <p:ph idx="1"/>
          </p:nvPr>
        </p:nvSpPr>
        <p:spPr>
          <a:xfrm>
            <a:off x="457200" y="548680"/>
            <a:ext cx="7620000" cy="5577483"/>
          </a:xfrm>
        </p:spPr>
        <p:txBody>
          <a:bodyPr>
            <a:normAutofit/>
          </a:bodyPr>
          <a:lstStyle/>
          <a:p>
            <a:pPr latinLnBrk="0"/>
            <a:r>
              <a:rPr lang="en-US" altLang="ko-KR" sz="2800" dirty="0" smtClean="0"/>
              <a:t>5-2-3. Air Pollution and Destruction of Ozone Layer</a:t>
            </a:r>
          </a:p>
          <a:p>
            <a:pPr latinLnBrk="0"/>
            <a:endParaRPr lang="en-US" altLang="ko-KR" sz="2800" dirty="0" smtClean="0"/>
          </a:p>
          <a:p>
            <a:pPr marL="457200" indent="-457200" latinLnBrk="0">
              <a:buFont typeface="Wingdings" panose="05000000000000000000" pitchFamily="2" charset="2"/>
              <a:buChar char="§"/>
            </a:pPr>
            <a:r>
              <a:rPr lang="en-US" altLang="ko-KR" sz="2400" dirty="0" smtClean="0"/>
              <a:t>Typical pollutants: </a:t>
            </a:r>
            <a:r>
              <a:rPr lang="en-US" altLang="ko-KR" sz="2400" dirty="0" err="1" smtClean="0"/>
              <a:t>chlorofluorcarbon</a:t>
            </a:r>
            <a:r>
              <a:rPr lang="en-US" altLang="ko-KR" sz="2400" dirty="0" smtClean="0"/>
              <a:t> (Freon, CFC</a:t>
            </a:r>
            <a:r>
              <a:rPr lang="en-US" altLang="ko-KR" sz="2400" dirty="0" smtClean="0"/>
              <a:t>), </a:t>
            </a:r>
            <a:r>
              <a:rPr lang="en-US" altLang="ko-KR" sz="2400" dirty="0" err="1" smtClean="0"/>
              <a:t>bromofluorcarbon</a:t>
            </a:r>
            <a:r>
              <a:rPr lang="en-US" altLang="ko-KR" sz="2400" dirty="0" smtClean="0"/>
              <a:t> (BFC) – used as coolant, fire extinguisher, sprays, cleaner of electronics, </a:t>
            </a:r>
            <a:r>
              <a:rPr lang="en-US" altLang="ko-KR" sz="2400" dirty="0" err="1" smtClean="0"/>
              <a:t>foamer</a:t>
            </a:r>
            <a:r>
              <a:rPr lang="en-US" altLang="ko-KR" sz="2400" dirty="0" smtClean="0"/>
              <a:t> of </a:t>
            </a:r>
            <a:r>
              <a:rPr lang="en-US" altLang="ko-KR" sz="2400" dirty="0" smtClean="0"/>
              <a:t>disposables</a:t>
            </a:r>
          </a:p>
          <a:p>
            <a:pPr marL="457200" indent="-457200" latinLnBrk="0">
              <a:buFont typeface="Wingdings" panose="05000000000000000000" pitchFamily="2" charset="2"/>
              <a:buChar char="§"/>
            </a:pPr>
            <a:r>
              <a:rPr lang="en-US" altLang="ko-KR" sz="2400" dirty="0" smtClean="0">
                <a:sym typeface="Wingdings" panose="05000000000000000000" pitchFamily="2" charset="2"/>
              </a:rPr>
              <a:t> will accelerate O3 destruction by (R4)</a:t>
            </a:r>
          </a:p>
          <a:p>
            <a:pPr marL="457200" indent="-457200" latinLnBrk="0">
              <a:buFont typeface="Wingdings" panose="05000000000000000000" pitchFamily="2" charset="2"/>
              <a:buChar char="§"/>
            </a:pPr>
            <a:r>
              <a:rPr lang="en-US" altLang="ko-KR" sz="2400" dirty="0" smtClean="0">
                <a:sym typeface="Wingdings" panose="05000000000000000000" pitchFamily="2" charset="2"/>
              </a:rPr>
              <a:t>Has been regulated (banned)  by 1987 Montreal Protocol</a:t>
            </a:r>
            <a:endParaRPr lang="en-US" altLang="ko-KR" sz="2400" dirty="0" smtClean="0"/>
          </a:p>
        </p:txBody>
      </p:sp>
    </p:spTree>
    <p:extLst>
      <p:ext uri="{BB962C8B-B14F-4D97-AF65-F5344CB8AC3E}">
        <p14:creationId xmlns:p14="http://schemas.microsoft.com/office/powerpoint/2010/main" val="246664033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51720" y="188640"/>
            <a:ext cx="4778102" cy="4778102"/>
          </a:xfrm>
          <a:prstGeom prst="rect">
            <a:avLst/>
          </a:prstGeom>
        </p:spPr>
      </p:pic>
      <p:sp>
        <p:nvSpPr>
          <p:cNvPr id="5" name="직사각형 4"/>
          <p:cNvSpPr/>
          <p:nvPr/>
        </p:nvSpPr>
        <p:spPr>
          <a:xfrm>
            <a:off x="395536" y="5353702"/>
            <a:ext cx="8496944" cy="1015663"/>
          </a:xfrm>
          <a:prstGeom prst="rect">
            <a:avLst/>
          </a:prstGeom>
        </p:spPr>
        <p:txBody>
          <a:bodyPr wrap="square">
            <a:spAutoFit/>
          </a:bodyPr>
          <a:lstStyle/>
          <a:p>
            <a:r>
              <a:rPr lang="en-US" sz="1200" dirty="0"/>
              <a:t> From September 21-30, 2006 the average area of the ozone hole was the largest ever observed, at 10.6 million square miles. This image, from Sept. 24, the Antarctic ozone hole was equal to the record single-day largest area of 11.4 million square miles, reached on Sept. 9, 2000. Satellite instruments monitor the ozone layer, and we use their data to create the images that depict the amount of ozone. The blue and purple colors are where there is the least ozone, and the greens, yellows, and reds are where there is more ozone. Click image to enlarge. Credit: NASA</a:t>
            </a:r>
          </a:p>
        </p:txBody>
      </p:sp>
      <p:sp>
        <p:nvSpPr>
          <p:cNvPr id="6" name="직사각형 5"/>
          <p:cNvSpPr/>
          <p:nvPr/>
        </p:nvSpPr>
        <p:spPr>
          <a:xfrm>
            <a:off x="395536" y="6431744"/>
            <a:ext cx="5742384" cy="276999"/>
          </a:xfrm>
          <a:prstGeom prst="rect">
            <a:avLst/>
          </a:prstGeom>
        </p:spPr>
        <p:txBody>
          <a:bodyPr wrap="square">
            <a:spAutoFit/>
          </a:bodyPr>
          <a:lstStyle/>
          <a:p>
            <a:r>
              <a:rPr lang="en-US" sz="1200" dirty="0"/>
              <a:t>http://www.nasa.gov/vision/earth/lookingatearth/ozone_record.html</a:t>
            </a:r>
          </a:p>
        </p:txBody>
      </p:sp>
    </p:spTree>
    <p:extLst>
      <p:ext uri="{BB962C8B-B14F-4D97-AF65-F5344CB8AC3E}">
        <p14:creationId xmlns:p14="http://schemas.microsoft.com/office/powerpoint/2010/main" val="31495753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그림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87624" y="476672"/>
            <a:ext cx="6858000" cy="2886075"/>
          </a:xfrm>
          <a:prstGeom prst="rect">
            <a:avLst/>
          </a:prstGeom>
        </p:spPr>
      </p:pic>
      <p:pic>
        <p:nvPicPr>
          <p:cNvPr id="3" name="그림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94000" y="3535164"/>
            <a:ext cx="3556000" cy="469900"/>
          </a:xfrm>
          <a:prstGeom prst="rect">
            <a:avLst/>
          </a:prstGeom>
        </p:spPr>
      </p:pic>
      <p:sp>
        <p:nvSpPr>
          <p:cNvPr id="4" name="직사각형 3"/>
          <p:cNvSpPr/>
          <p:nvPr/>
        </p:nvSpPr>
        <p:spPr>
          <a:xfrm>
            <a:off x="539552" y="4177481"/>
            <a:ext cx="8424936" cy="1754326"/>
          </a:xfrm>
          <a:prstGeom prst="rect">
            <a:avLst/>
          </a:prstGeom>
        </p:spPr>
        <p:txBody>
          <a:bodyPr wrap="square">
            <a:spAutoFit/>
          </a:bodyPr>
          <a:lstStyle/>
          <a:p>
            <a:r>
              <a:rPr lang="en-US" sz="1200" dirty="0"/>
              <a:t>The series of images starts with 1974, before CFCs had begun to do significant damage to the ozone layer. Concentrations of ozone in the stratosphere over the United States and Canada are high. By 1994, the model predicts that ozone concentrations over the region have fallen from highs above 500 Dobson Units to about 400. By the simulated year 2009, the ozone layer over much of the United States has thinned to only 300 Dobson Units.</a:t>
            </a:r>
          </a:p>
          <a:p>
            <a:endParaRPr lang="en-US" sz="1200" dirty="0"/>
          </a:p>
          <a:p>
            <a:r>
              <a:rPr lang="en-US" sz="1200" dirty="0"/>
              <a:t>By 2020, the model predicts that an ozone “hole”—concentrations below 220 Dobson Units—forms over the Arctic as well as the Antarctic. By 2040, the ozone hole is global. The UV index in mid-latitude cities reaches 15 around noon on a clear summer day (10 is considered extreme today). By the end of the model run, global ozone drops to less than 110 Dobson Units, a 67 percent drop from the 1970s.</a:t>
            </a:r>
          </a:p>
        </p:txBody>
      </p:sp>
      <p:sp>
        <p:nvSpPr>
          <p:cNvPr id="5" name="직사각형 4"/>
          <p:cNvSpPr/>
          <p:nvPr/>
        </p:nvSpPr>
        <p:spPr>
          <a:xfrm>
            <a:off x="2466020" y="6131056"/>
            <a:ext cx="4572000" cy="276999"/>
          </a:xfrm>
          <a:prstGeom prst="rect">
            <a:avLst/>
          </a:prstGeom>
        </p:spPr>
        <p:txBody>
          <a:bodyPr>
            <a:spAutoFit/>
          </a:bodyPr>
          <a:lstStyle/>
          <a:p>
            <a:r>
              <a:rPr lang="en-US" sz="1200" dirty="0"/>
              <a:t>http://earthobservatory.nasa.gov/IOTD/view.php?id=38685</a:t>
            </a:r>
          </a:p>
        </p:txBody>
      </p:sp>
    </p:spTree>
    <p:extLst>
      <p:ext uri="{BB962C8B-B14F-4D97-AF65-F5344CB8AC3E}">
        <p14:creationId xmlns:p14="http://schemas.microsoft.com/office/powerpoint/2010/main" val="311257198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필수">
  <a:themeElements>
    <a:clrScheme name="필수">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필수">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필수">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Essential</Template>
  <TotalTime>892</TotalTime>
  <Words>726</Words>
  <Application>Microsoft Office PowerPoint</Application>
  <PresentationFormat>화면 슬라이드 쇼(4:3)</PresentationFormat>
  <Paragraphs>34</Paragraphs>
  <Slides>9</Slides>
  <Notes>0</Notes>
  <HiddenSlides>0</HiddenSlides>
  <MMClips>0</MMClips>
  <ScaleCrop>false</ScaleCrop>
  <HeadingPairs>
    <vt:vector size="6" baseType="variant">
      <vt:variant>
        <vt:lpstr>사용한 글꼴</vt:lpstr>
      </vt:variant>
      <vt:variant>
        <vt:i4>6</vt:i4>
      </vt:variant>
      <vt:variant>
        <vt:lpstr>테마</vt:lpstr>
      </vt:variant>
      <vt:variant>
        <vt:i4>1</vt:i4>
      </vt:variant>
      <vt:variant>
        <vt:lpstr>슬라이드 제목</vt:lpstr>
      </vt:variant>
      <vt:variant>
        <vt:i4>9</vt:i4>
      </vt:variant>
    </vt:vector>
  </HeadingPairs>
  <TitlesOfParts>
    <vt:vector size="16" baseType="lpstr">
      <vt:lpstr>HY견고딕</vt:lpstr>
      <vt:lpstr>돋움</vt:lpstr>
      <vt:lpstr>Arial</vt:lpstr>
      <vt:lpstr>Arial Black</vt:lpstr>
      <vt:lpstr>Symbol</vt:lpstr>
      <vt:lpstr>Wingdings</vt:lpstr>
      <vt:lpstr>필수</vt:lpstr>
      <vt:lpstr>5-2. ozone layer</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지구의 선물, 그 빛과 그림자 제 1장 행성 지구</dc:title>
  <dc:creator>jyy</dc:creator>
  <cp:lastModifiedBy>jyuhome</cp:lastModifiedBy>
  <cp:revision>56</cp:revision>
  <dcterms:created xsi:type="dcterms:W3CDTF">2013-09-03T00:41:18Z</dcterms:created>
  <dcterms:modified xsi:type="dcterms:W3CDTF">2014-06-06T07:03:14Z</dcterms:modified>
</cp:coreProperties>
</file>